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57677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75118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97328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65123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20289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24896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53018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51877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19098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20756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22936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3C81-BE3D-4471-B63D-B7C277E24337}" type="datetimeFigureOut">
              <a:rPr lang="tr-TR" smtClean="0"/>
              <a:pPr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24F-FF4B-4EEB-AF03-D070879171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783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-2147455"/>
            <a:ext cx="12192000" cy="68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94937" y="5671124"/>
            <a:ext cx="7412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PAYLAŞIM SERİSİ 1</a:t>
            </a:r>
            <a:endParaRPr lang="tr-TR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391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804073" y="993453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Adı : Su Hayattır </a:t>
            </a:r>
            <a:endParaRPr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739418" y="1943252"/>
            <a:ext cx="11452582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Kısa Açıklama: Su hayattır sloganı ile yola çıkarak suyun hayati bir önem taşıdığını vurgulayacağız 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739418" y="3500437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Yaş Grubu: 13-19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809588" y="4214818"/>
            <a:ext cx="10506901" cy="136704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Katılabilecek Branşlar: İngilizce öğretmenleri </a:t>
            </a: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edebiyat öğretmenleri  ve diğer branş öğretmenleri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782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5" y="1825625"/>
            <a:ext cx="2008309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737563" y="842419"/>
            <a:ext cx="11144915" cy="272125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Hedefleri:Tüm  canlıların yaşam kaynağı olan suyun dünyada ve ülkemizde doğru kullanımına dikkat çekmeyi ve öğrencilerimizde </a:t>
            </a:r>
            <a:r>
              <a:rPr lang="tr-TR" spc="-225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farkındalık</a:t>
            </a: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oluşturmayı planlıyoruz.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084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014654" y="569369"/>
            <a:ext cx="9724816" cy="272125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Beklenen Sonuçlar:Teknolojinin doğru kullanımı ve farklı kültürlerden ortaklar ile hem dil becerisini geliştirmek hem de topluma duyarlı bireyler yetiştirmek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168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765272" y="565062"/>
            <a:ext cx="10760016" cy="250068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40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Çalışma Takvimi ve Planlanan Etkinlikler: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4000" spc="-2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Ocak ayının 2. haftası etkinliklere başlayıp mayıs ayında sonlandırılacak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439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</Words>
  <PresentationFormat>Özel</PresentationFormat>
  <Paragraphs>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Office Teması</vt:lpstr>
      <vt:lpstr>Slayt 1</vt:lpstr>
      <vt:lpstr>Proje Adı : Su Hayattır </vt:lpstr>
      <vt:lpstr>Slayt 3</vt:lpstr>
      <vt:lpstr>Slayt 4</vt:lpstr>
      <vt:lpstr>Slayt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lenovo</dc:creator>
  <cp:lastModifiedBy>lenovo</cp:lastModifiedBy>
  <cp:revision>3</cp:revision>
  <dcterms:modified xsi:type="dcterms:W3CDTF">2021-12-29T05:02:22Z</dcterms:modified>
</cp:coreProperties>
</file>