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304673"/>
            <a:ext cx="80282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Adı : My Animated Story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456269"/>
            <a:ext cx="10037102" cy="130548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 : Projemizde İngilizce hikaye kitapları okuyup dramalar yaparak  hikayelerimizi canlandırıyoruz. 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ört temel beceriyi geliştirecek etkinliklerle İngilizceyi  daha aktif hale getireceğiz.</a:t>
            </a:r>
            <a:endParaRPr lang="tr-T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3440686"/>
            <a:ext cx="982107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</a:t>
            </a: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Grubu :  4.sınıf öğrencilerimizle projeyi yürüteceğiz. (9-10 yaş )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739418" y="4365104"/>
            <a:ext cx="9797083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</a:t>
            </a: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Branşlar:  İlkokul İngilizce öğretmenleri ve 4.sınıf öğretmenleri katılabilirler.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20216" y="908720"/>
            <a:ext cx="10903053" cy="345222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Hedefleri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Projedeki  yapılan etkinliklerle öğrencilerin özgüvenlerini, motivasyonlarını  ve İngilizce öğrenmeye karşı olumlu  tutumlarını artırmalarını amaçlıyoruz.Dört temel beceriyi geliştirecek etkinliklerle İngilizce dilini daha aktif hale getirmeyi amaçlıyoruz.</a:t>
            </a:r>
            <a:endParaRPr lang="tr-TR" sz="36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5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199456" y="260648"/>
            <a:ext cx="9185802" cy="45345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Sonuçlar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Dil becerilerinin geliştirilmesi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Okuma anlama becerilerinin geliştirilmesi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Dinleme ve konuşma becerilerinin geliştirilmesi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55730" y="1246644"/>
            <a:ext cx="9804765" cy="342657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</a:t>
            </a: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Etkinlikler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Ocak  ayında başlayan projemiz Mayıs ayında sona erecektir.</a:t>
            </a:r>
            <a:endParaRPr lang="tr-TR" sz="24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Belirlenen hikaye kitaplarının okunması ve hikayelerin canlandırılması , Hikayelere uygun resimler yapılması , Kahoot kullanılarak eğlenceli oyun ve etkinlikler düzenlenmesi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134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Teması</vt:lpstr>
      <vt:lpstr>PowerPoint Presentation</vt:lpstr>
      <vt:lpstr>Proje Adı : My Animated Story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Kullanıcısı</cp:lastModifiedBy>
  <cp:revision>5</cp:revision>
  <dcterms:modified xsi:type="dcterms:W3CDTF">2021-12-28T17:51:27Z</dcterms:modified>
</cp:coreProperties>
</file>