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t>28.12.2021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1</a:t>
            </a: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34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993453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Adı</a:t>
            </a:r>
            <a:endParaRPr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943252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2760895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804073" y="3562134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5E6ECC7-7674-429E-AECC-0C75BD43C616}"/>
              </a:ext>
            </a:extLst>
          </p:cNvPr>
          <p:cNvSpPr txBox="1"/>
          <p:nvPr/>
        </p:nvSpPr>
        <p:spPr>
          <a:xfrm>
            <a:off x="3636368" y="1140322"/>
            <a:ext cx="5210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Aldığım Nefes Dokunduğum Toprak, Öğrenelim Yaşayarak</a:t>
            </a:r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C65ACC2-F292-47B0-890D-8C6493642400}"/>
              </a:ext>
            </a:extLst>
          </p:cNvPr>
          <p:cNvSpPr txBox="1"/>
          <p:nvPr/>
        </p:nvSpPr>
        <p:spPr>
          <a:xfrm>
            <a:off x="3636368" y="2058910"/>
            <a:ext cx="6928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Canlıların hayatları için gerekli olan </a:t>
            </a:r>
            <a:r>
              <a:rPr lang="tr-TR" dirty="0" err="1"/>
              <a:t>Toprak,Hava,Su</a:t>
            </a:r>
            <a:r>
              <a:rPr lang="tr-TR" dirty="0"/>
              <a:t> ve Işığı </a:t>
            </a:r>
            <a:r>
              <a:rPr lang="tr-TR" dirty="0" err="1"/>
              <a:t>Fen,Drama</a:t>
            </a:r>
            <a:r>
              <a:rPr lang="tr-TR" dirty="0"/>
              <a:t> ve Okuma Yazmaya Hazırlık etkinlikleriyle yaparak yaşayarak öğrenmesini sağlamak.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1F13E3E-3CBC-4AFF-8B88-D4ECA2E8D467}"/>
              </a:ext>
            </a:extLst>
          </p:cNvPr>
          <p:cNvSpPr txBox="1"/>
          <p:nvPr/>
        </p:nvSpPr>
        <p:spPr>
          <a:xfrm>
            <a:off x="3636368" y="2986266"/>
            <a:ext cx="521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4-6 Yaş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3CAE272-7DF8-4FC1-B7E4-8B627FBFF9D3}"/>
              </a:ext>
            </a:extLst>
          </p:cNvPr>
          <p:cNvSpPr txBox="1"/>
          <p:nvPr/>
        </p:nvSpPr>
        <p:spPr>
          <a:xfrm>
            <a:off x="5237741" y="3761214"/>
            <a:ext cx="521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 Öncesi Öğretmenleri </a:t>
            </a:r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37563" y="84241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E3385DA-7121-4D67-93EE-94F2EB1633F4}"/>
              </a:ext>
            </a:extLst>
          </p:cNvPr>
          <p:cNvSpPr txBox="1"/>
          <p:nvPr/>
        </p:nvSpPr>
        <p:spPr>
          <a:xfrm>
            <a:off x="737563" y="1864653"/>
            <a:ext cx="5210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Toprak , hava, su ve ışığın gerekliliğinin nedenlerini araştırmak.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Çocukların merak duygusunu geliştirmek.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Pozitif bilimleri kullanarak doğadaki merak ettikleri olayları keşfetmelerini sağlamak.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Çevre bilincini geliştirmek.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Doğa okur yazarlığı kazandırmak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14654" y="56936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F7306DF-C56F-471C-BAE7-9664B04925C6}"/>
              </a:ext>
            </a:extLst>
          </p:cNvPr>
          <p:cNvSpPr txBox="1"/>
          <p:nvPr/>
        </p:nvSpPr>
        <p:spPr>
          <a:xfrm>
            <a:off x="1014654" y="1502459"/>
            <a:ext cx="52108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Doğa ve çevreye karşı ilginin artması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Çocukların doğada keşfettikleri ile pozitif bilimlere ilgilerinin artması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Deney ve gözlemi bireysel olarak yapabilmesi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Çocukların ürün yetiştirme becerisinin geliştirilmesi</a:t>
            </a:r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65272" y="565062"/>
            <a:ext cx="7104773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D393A90-4B66-44EB-AB2F-6BDD044B4835}"/>
              </a:ext>
            </a:extLst>
          </p:cNvPr>
          <p:cNvSpPr txBox="1"/>
          <p:nvPr/>
        </p:nvSpPr>
        <p:spPr>
          <a:xfrm>
            <a:off x="765272" y="1480121"/>
            <a:ext cx="521081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OCAK: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Ortakların Bulunması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Tanışma Toplantısı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Afişi ve Logo Seçimleri</a:t>
            </a:r>
          </a:p>
          <a:p>
            <a:r>
              <a:rPr lang="tr-TR" dirty="0"/>
              <a:t>ŞUBAT: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Toprak, su, hava ve ışığın oluşumunun eğitsel videolarla incelenmesi ve etkinliklerle anlatılması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Çam kozalağı ve </a:t>
            </a:r>
            <a:r>
              <a:rPr lang="tr-TR" dirty="0" err="1"/>
              <a:t>palamutun</a:t>
            </a:r>
            <a:r>
              <a:rPr lang="tr-TR" dirty="0"/>
              <a:t> çimlendirilmesi</a:t>
            </a:r>
          </a:p>
          <a:p>
            <a:r>
              <a:rPr lang="tr-TR" dirty="0"/>
              <a:t>MART: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err="1"/>
              <a:t>Toprak,hava,su</a:t>
            </a:r>
            <a:r>
              <a:rPr lang="tr-TR" dirty="0"/>
              <a:t> ve ışığın yeryüzündeki varlıklarının ve çeşitlerinin  incelenmesi ve etkinlikler düzenlenmesi</a:t>
            </a:r>
          </a:p>
          <a:p>
            <a:r>
              <a:rPr lang="tr-TR" dirty="0"/>
              <a:t>NİSAN: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Toprak, hava, su ve ışığın gerekliliğini incelemek ve okul bahçelerimize yetiştirdiğimiz fidanların dikilmesi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296CCC5-BB80-48E6-A2D3-40239475FB6C}"/>
              </a:ext>
            </a:extLst>
          </p:cNvPr>
          <p:cNvSpPr txBox="1"/>
          <p:nvPr/>
        </p:nvSpPr>
        <p:spPr>
          <a:xfrm>
            <a:off x="6576158" y="1491624"/>
            <a:ext cx="52108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MAYIS: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Projenin sonuç analizinin yapılması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Projede çıkan ürünlerin gözlenmesi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Ortaklarla değerlendirme toplantısının yapılması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Proje sürecinde yapılan etkinliklerden oluşan derginin çıkarılması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203</Words>
  <Application>Microsoft Office PowerPoint</Application>
  <PresentationFormat>Geniş ekran</PresentationFormat>
  <Paragraphs>37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Proje Adı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ayhan</dc:creator>
  <cp:lastModifiedBy>ayhan</cp:lastModifiedBy>
  <cp:revision>4</cp:revision>
  <dcterms:modified xsi:type="dcterms:W3CDTF">2021-12-28T06:35:00Z</dcterms:modified>
</cp:coreProperties>
</file>