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381618"/>
            <a:ext cx="802823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400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 : I </a:t>
            </a:r>
            <a:r>
              <a:rPr lang="tr-TR" sz="3400" b="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Learn</a:t>
            </a:r>
            <a:r>
              <a:rPr lang="tr-TR" sz="3400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tr-TR" sz="3400" b="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With</a:t>
            </a:r>
            <a:r>
              <a:rPr lang="tr-TR" sz="3400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Art (Ömer Faruk ERDOĞAN) </a:t>
            </a:r>
            <a:endParaRPr sz="34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240826"/>
            <a:ext cx="10037102" cy="173637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 : Anasınıfı ve İlkokul ders kazanımlarının 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resim, müzik, drama, bireysel ve grup halinde </a:t>
            </a:r>
            <a:r>
              <a:rPr lang="tr-TR" sz="2800" spc="-22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tiyatral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etkinlikler ile ilişkilendirip etkinlik ve sunumlar gerçekleştireceğiz. Projede öğrencilerin kendilerini ifade edebilme becerilerini artırmak ve sanatsal </a:t>
            </a:r>
            <a:r>
              <a:rPr lang="tr-TR" sz="2800" spc="-2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yeteneklerini </a:t>
            </a:r>
            <a:r>
              <a:rPr lang="tr-TR" sz="2800" spc="-225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geliştirmek 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hedeflenmektedir.</a:t>
            </a:r>
            <a:endParaRPr lang="tr-T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3440686"/>
            <a:ext cx="982107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 :  Anaokulu ve İlkokul öğrencileri. (6-10 yaş )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739418" y="4611325"/>
            <a:ext cx="9797083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Branşlar:  Anaokulu ve İlkokul öğretmenleri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20216" y="889484"/>
            <a:ext cx="10903053" cy="349069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1.Sanatsal etkinlikler konusunda bilgi sahibi olma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2.Ders kazanımlarımda sanat becerilerini kullanma</a:t>
            </a:r>
            <a:endParaRPr lang="tr-TR" sz="36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3.Duygu ve düşüncelerini ifade edebilme kabiliyetini artırma</a:t>
            </a:r>
            <a:endParaRPr lang="tr-TR" sz="36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4.Sanat alanında yeteneklerini sergileyebilme</a:t>
            </a:r>
            <a:endParaRPr lang="tr-TR" sz="36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5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199456" y="1407116"/>
            <a:ext cx="9185802" cy="224163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Projemiz </a:t>
            </a: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sayesinde öğrencilerimizin 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sanat dallarına olan ilgilerinin artırılması 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ve görsel 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işitsel sanat dalları ile ilgili özelliklerini geliştirmeleri sağlanacaktır. </a:t>
            </a: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55730" y="1826290"/>
            <a:ext cx="9804765" cy="22672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Projemiz </a:t>
            </a: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Şubat </a:t>
            </a:r>
            <a:r>
              <a:rPr lang="tr-TR" sz="24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ayında başlanacak ve mayıs ayı içerisinde sonlandırılacaktır. Ocak ayı içerisinde projemizin hazırlık ve planlama çalışmaları yapılacaktır. Ortaklarımızla hazırladığımız proje planı çerçevesinde etkinlikler yapılacaktır.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153</Words>
  <Application>Microsoft Office PowerPoint</Application>
  <PresentationFormat>Geniş ekran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 : I Learn With Art (Ömer Faruk ERDOĞAN)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Sivas</dc:creator>
  <cp:lastModifiedBy>Sivas</cp:lastModifiedBy>
  <cp:revision>16</cp:revision>
  <dcterms:modified xsi:type="dcterms:W3CDTF">2021-12-29T06:07:26Z</dcterms:modified>
</cp:coreProperties>
</file>