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 lvl="0">
      <a:defRPr lang="tr-TR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72" y="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57677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75118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7328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65123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20289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2489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53018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77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9098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20756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2293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83C81-BE3D-4471-B63D-B7C277E24337}" type="datetimeFigureOut">
              <a:rPr lang="tr-TR" smtClean="0"/>
              <a:t>29.12.2021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83A24F-FF4B-4EEB-AF03-D070879171B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7837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7" name="İçerik Yer Tutucusu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pic>
        <p:nvPicPr>
          <p:cNvPr id="8" name="Resim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236" y="-2147455"/>
            <a:ext cx="12192000" cy="6858000"/>
          </a:xfrm>
          <a:prstGeom prst="rect">
            <a:avLst/>
          </a:prstGeom>
        </p:spPr>
      </p:pic>
      <p:sp>
        <p:nvSpPr>
          <p:cNvPr id="9" name="Metin kutusu 8"/>
          <p:cNvSpPr txBox="1"/>
          <p:nvPr/>
        </p:nvSpPr>
        <p:spPr>
          <a:xfrm>
            <a:off x="2294937" y="5671124"/>
            <a:ext cx="741267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5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 PAYLAŞIM SERİSİ 1</a:t>
            </a:r>
          </a:p>
        </p:txBody>
      </p:sp>
    </p:spTree>
    <p:extLst>
      <p:ext uri="{BB962C8B-B14F-4D97-AF65-F5344CB8AC3E}">
        <p14:creationId xmlns:p14="http://schemas.microsoft.com/office/powerpoint/2010/main" val="1985391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134"/>
            <a:ext cx="12192000" cy="6858000"/>
          </a:xfrm>
        </p:spPr>
      </p:pic>
      <p:sp>
        <p:nvSpPr>
          <p:cNvPr id="7" name="object 5"/>
          <p:cNvSpPr txBox="1">
            <a:spLocks noGrp="1"/>
          </p:cNvSpPr>
          <p:nvPr>
            <p:ph type="title"/>
          </p:nvPr>
        </p:nvSpPr>
        <p:spPr>
          <a:xfrm>
            <a:off x="804073" y="993453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b="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Adı</a:t>
            </a:r>
            <a:endParaRPr b="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8" name="object 5"/>
          <p:cNvSpPr txBox="1">
            <a:spLocks/>
          </p:cNvSpPr>
          <p:nvPr/>
        </p:nvSpPr>
        <p:spPr>
          <a:xfrm>
            <a:off x="739418" y="1943252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Kısa Açıklama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9" name="object 5"/>
          <p:cNvSpPr txBox="1">
            <a:spLocks/>
          </p:cNvSpPr>
          <p:nvPr/>
        </p:nvSpPr>
        <p:spPr>
          <a:xfrm>
            <a:off x="739418" y="2760895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Yaş Grubu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10" name="object 5"/>
          <p:cNvSpPr txBox="1">
            <a:spLocks/>
          </p:cNvSpPr>
          <p:nvPr/>
        </p:nvSpPr>
        <p:spPr>
          <a:xfrm>
            <a:off x="804073" y="3562134"/>
            <a:ext cx="5210810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Katılabilecek Branşlar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2" name="Metin kutusu 1">
            <a:extLst>
              <a:ext uri="{FF2B5EF4-FFF2-40B4-BE49-F238E27FC236}">
                <a16:creationId xmlns:a16="http://schemas.microsoft.com/office/drawing/2014/main" id="{85E6ECC7-7674-429E-AECC-0C75BD43C616}"/>
              </a:ext>
            </a:extLst>
          </p:cNvPr>
          <p:cNvSpPr txBox="1"/>
          <p:nvPr/>
        </p:nvSpPr>
        <p:spPr>
          <a:xfrm>
            <a:off x="3636368" y="1140322"/>
            <a:ext cx="521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mtClean="0"/>
              <a:t>SANATLA SPOR</a:t>
            </a:r>
            <a:endParaRPr lang="tr-TR" dirty="0"/>
          </a:p>
        </p:txBody>
      </p:sp>
      <p:sp>
        <p:nvSpPr>
          <p:cNvPr id="11" name="Metin kutusu 10">
            <a:extLst>
              <a:ext uri="{FF2B5EF4-FFF2-40B4-BE49-F238E27FC236}">
                <a16:creationId xmlns:a16="http://schemas.microsoft.com/office/drawing/2014/main" id="{1C65ACC2-F292-47B0-890D-8C6493642400}"/>
              </a:ext>
            </a:extLst>
          </p:cNvPr>
          <p:cNvSpPr txBox="1"/>
          <p:nvPr/>
        </p:nvSpPr>
        <p:spPr>
          <a:xfrm>
            <a:off x="3636368" y="2058910"/>
            <a:ext cx="84256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Temel amacımız öğrencilerimize farklı </a:t>
            </a:r>
            <a:r>
              <a:rPr lang="tr-TR" dirty="0" smtClean="0"/>
              <a:t>ülkelere ait farklı spor </a:t>
            </a:r>
            <a:r>
              <a:rPr lang="tr-TR" dirty="0"/>
              <a:t>dallarını tanıtarak, onları hayatla </a:t>
            </a:r>
            <a:r>
              <a:rPr lang="tr-TR" dirty="0" err="1"/>
              <a:t>bütünleştirmek,sporun</a:t>
            </a:r>
            <a:r>
              <a:rPr lang="tr-TR" dirty="0"/>
              <a:t>, hareketin sağlık açısından önemini anlatmak</a:t>
            </a:r>
            <a:r>
              <a:rPr lang="tr-TR" dirty="0" smtClean="0"/>
              <a:t>, fiziksel </a:t>
            </a:r>
            <a:r>
              <a:rPr lang="tr-TR" dirty="0"/>
              <a:t>gelişimlerin desteklemek. </a:t>
            </a:r>
          </a:p>
        </p:txBody>
      </p:sp>
      <p:sp>
        <p:nvSpPr>
          <p:cNvPr id="12" name="Metin kutusu 11">
            <a:extLst>
              <a:ext uri="{FF2B5EF4-FFF2-40B4-BE49-F238E27FC236}">
                <a16:creationId xmlns:a16="http://schemas.microsoft.com/office/drawing/2014/main" id="{81F13E3E-3CBC-4AFF-8B88-D4ECA2E8D467}"/>
              </a:ext>
            </a:extLst>
          </p:cNvPr>
          <p:cNvSpPr txBox="1"/>
          <p:nvPr/>
        </p:nvSpPr>
        <p:spPr>
          <a:xfrm>
            <a:off x="3636368" y="2986266"/>
            <a:ext cx="521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3-6 Yaş</a:t>
            </a:r>
            <a:endParaRPr lang="tr-TR" dirty="0"/>
          </a:p>
        </p:txBody>
      </p:sp>
      <p:sp>
        <p:nvSpPr>
          <p:cNvPr id="13" name="Metin kutusu 12">
            <a:extLst>
              <a:ext uri="{FF2B5EF4-FFF2-40B4-BE49-F238E27FC236}">
                <a16:creationId xmlns:a16="http://schemas.microsoft.com/office/drawing/2014/main" id="{93CAE272-7DF8-4FC1-B7E4-8B627FBFF9D3}"/>
              </a:ext>
            </a:extLst>
          </p:cNvPr>
          <p:cNvSpPr txBox="1"/>
          <p:nvPr/>
        </p:nvSpPr>
        <p:spPr>
          <a:xfrm>
            <a:off x="5237741" y="3761214"/>
            <a:ext cx="52108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Okul Öncesi Öğretmenleri </a:t>
            </a:r>
          </a:p>
        </p:txBody>
      </p:sp>
    </p:spTree>
    <p:extLst>
      <p:ext uri="{BB962C8B-B14F-4D97-AF65-F5344CB8AC3E}">
        <p14:creationId xmlns:p14="http://schemas.microsoft.com/office/powerpoint/2010/main" val="2616782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6" name="İçerik Yer Tutucusu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1845" y="1825625"/>
            <a:ext cx="2008309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5" name="object 5"/>
          <p:cNvSpPr txBox="1">
            <a:spLocks/>
          </p:cNvSpPr>
          <p:nvPr/>
        </p:nvSpPr>
        <p:spPr>
          <a:xfrm>
            <a:off x="737563" y="84241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Proje Hedefleri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7" name="Metin kutusu 6">
            <a:extLst>
              <a:ext uri="{FF2B5EF4-FFF2-40B4-BE49-F238E27FC236}">
                <a16:creationId xmlns:a16="http://schemas.microsoft.com/office/drawing/2014/main" id="{FE3385DA-7121-4D67-93EE-94F2EB1633F4}"/>
              </a:ext>
            </a:extLst>
          </p:cNvPr>
          <p:cNvSpPr txBox="1"/>
          <p:nvPr/>
        </p:nvSpPr>
        <p:spPr>
          <a:xfrm>
            <a:off x="737563" y="1864653"/>
            <a:ext cx="521081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 smtClean="0"/>
              <a:t>* Yaşam </a:t>
            </a:r>
            <a:r>
              <a:rPr lang="tr-TR" dirty="0"/>
              <a:t>becerisi kazanmış mutlu , başarılı ,özgüveni yüksek ,kendini ifade edebilen sportif, , yeteneklerini ortaya çıkaracak sosyal ,enerjik bireyler yetiştirmektir.</a:t>
            </a:r>
          </a:p>
          <a:p>
            <a:r>
              <a:rPr lang="tr-TR" dirty="0"/>
              <a:t>*Spor yapmanın sağlık açısından önemini anlamak.</a:t>
            </a:r>
          </a:p>
          <a:p>
            <a:r>
              <a:rPr lang="tr-TR" dirty="0"/>
              <a:t>*Sosyal becerilerini geliştirmek</a:t>
            </a:r>
          </a:p>
          <a:p>
            <a:r>
              <a:rPr lang="tr-TR" dirty="0"/>
              <a:t>*Fiziksel gelişimlerini güçlendirmek</a:t>
            </a:r>
          </a:p>
          <a:p>
            <a:r>
              <a:rPr lang="tr-TR" dirty="0"/>
              <a:t>*Web 2.0 araçlarını kullanma yetisi kazandırmak</a:t>
            </a:r>
          </a:p>
          <a:p>
            <a:r>
              <a:rPr lang="tr-TR" dirty="0"/>
              <a:t>*Kazanımları eğlenerek öğretmek.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550849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153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1014654" y="569369"/>
            <a:ext cx="7104773" cy="689932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Beklenen Sonuçlar</a:t>
            </a:r>
            <a:endParaRPr lang="tr-TR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5F7306DF-C56F-471C-BAE7-9664B04925C6}"/>
              </a:ext>
            </a:extLst>
          </p:cNvPr>
          <p:cNvSpPr txBox="1"/>
          <p:nvPr/>
        </p:nvSpPr>
        <p:spPr>
          <a:xfrm>
            <a:off x="1014654" y="1502459"/>
            <a:ext cx="521081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tr-TR" dirty="0"/>
              <a:t>*Özgüveni ve  sosyal farkındalığı  yüksek bireyler yetiştirmek.</a:t>
            </a:r>
          </a:p>
          <a:p>
            <a:pPr fontAlgn="base"/>
            <a:r>
              <a:rPr lang="tr-TR" dirty="0"/>
              <a:t>* Enerjisini doğru kullanabilme ve doğru davranışlar sergileyen bireyler yetiştirmek.</a:t>
            </a:r>
          </a:p>
          <a:p>
            <a:pPr fontAlgn="base"/>
            <a:r>
              <a:rPr lang="tr-TR" dirty="0"/>
              <a:t>*Öğrenciler sporu severek, fiziksel olarak olumlu yönde ilerleyecektir,</a:t>
            </a:r>
          </a:p>
          <a:p>
            <a:pPr fontAlgn="base"/>
            <a:r>
              <a:rPr lang="tr-TR" dirty="0"/>
              <a:t>*Öğrencilerin öğrenme becerilerini geliştirecektir.</a:t>
            </a:r>
          </a:p>
          <a:p>
            <a:pPr fontAlgn="base"/>
            <a:r>
              <a:rPr lang="tr-TR" dirty="0"/>
              <a:t>*Kültürler arası etkileşim ile farklılıklara saygı duyma değeri kazanılacaktır.</a:t>
            </a:r>
          </a:p>
          <a:p>
            <a:pPr fontAlgn="base"/>
            <a:r>
              <a:rPr lang="tr-TR" dirty="0"/>
              <a:t>*Teknolojik yeterlilik becerileri kazanacaklardır.</a:t>
            </a:r>
          </a:p>
          <a:p>
            <a:pPr fontAlgn="base"/>
            <a:r>
              <a:rPr lang="tr-TR" dirty="0"/>
              <a:t>*Spor dalları ve spor terimleri hakkında yeterli bilgiye ulaşacaklardır.</a:t>
            </a:r>
          </a:p>
        </p:txBody>
      </p:sp>
    </p:spTree>
    <p:extLst>
      <p:ext uri="{BB962C8B-B14F-4D97-AF65-F5344CB8AC3E}">
        <p14:creationId xmlns:p14="http://schemas.microsoft.com/office/powerpoint/2010/main" val="2654168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İçerik Yer Tutucus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pic>
        <p:nvPicPr>
          <p:cNvPr id="4" name="İçerik Yer Tutucusu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bject 5"/>
          <p:cNvSpPr txBox="1">
            <a:spLocks/>
          </p:cNvSpPr>
          <p:nvPr/>
        </p:nvSpPr>
        <p:spPr>
          <a:xfrm>
            <a:off x="765272" y="565062"/>
            <a:ext cx="7104773" cy="628377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tr-TR" sz="4000" spc="-225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rial"/>
              </a:rPr>
              <a:t>Çalışma Takvimi ve Planlanan Etkinlikler</a:t>
            </a:r>
            <a:endParaRPr lang="tr-TR" sz="4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Arial"/>
            </a:endParaRPr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2D393A90-4B66-44EB-AB2F-6BDD044B4835}"/>
              </a:ext>
            </a:extLst>
          </p:cNvPr>
          <p:cNvSpPr txBox="1"/>
          <p:nvPr/>
        </p:nvSpPr>
        <p:spPr>
          <a:xfrm>
            <a:off x="765272" y="1480121"/>
            <a:ext cx="521081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OCAK: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Ortakların Bulunması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Tanışma Toplantısı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Afişi ve Logo Seçimleri</a:t>
            </a:r>
          </a:p>
          <a:p>
            <a:endParaRPr lang="tr-TR" dirty="0"/>
          </a:p>
          <a:p>
            <a:r>
              <a:rPr lang="tr-TR" dirty="0" smtClean="0"/>
              <a:t>ŞUBAT</a:t>
            </a:r>
            <a:r>
              <a:rPr lang="tr-T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Seçilen spor dalının öğrencilere </a:t>
            </a:r>
            <a:r>
              <a:rPr lang="tr-TR" dirty="0" err="1" smtClean="0"/>
              <a:t>tanıtılması,oynatılması</a:t>
            </a:r>
            <a:r>
              <a:rPr lang="tr-TR" smtClean="0"/>
              <a:t>,</a:t>
            </a:r>
            <a:endParaRPr lang="tr-TR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Forma tasarlanması,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Web2 oyununa dönüştürme</a:t>
            </a:r>
          </a:p>
          <a:p>
            <a:r>
              <a:rPr lang="tr-TR" dirty="0" smtClean="0"/>
              <a:t>  </a:t>
            </a:r>
          </a:p>
          <a:p>
            <a:r>
              <a:rPr lang="tr-TR" dirty="0" smtClean="0"/>
              <a:t> MART</a:t>
            </a:r>
            <a:r>
              <a:rPr lang="tr-T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Seçilen spor dalının öğrencilere tanıtılması</a:t>
            </a:r>
            <a:r>
              <a:rPr lang="tr-TR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Oyun ile ilgili kavramlar ile kelime bulutu oluşturma,</a:t>
            </a: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  <p:sp>
        <p:nvSpPr>
          <p:cNvPr id="8" name="Metin kutusu 7">
            <a:extLst>
              <a:ext uri="{FF2B5EF4-FFF2-40B4-BE49-F238E27FC236}">
                <a16:creationId xmlns:a16="http://schemas.microsoft.com/office/drawing/2014/main" id="{5296CCC5-BB80-48E6-A2D3-40239475FB6C}"/>
              </a:ext>
            </a:extLst>
          </p:cNvPr>
          <p:cNvSpPr txBox="1"/>
          <p:nvPr/>
        </p:nvSpPr>
        <p:spPr>
          <a:xfrm>
            <a:off x="6576158" y="1491624"/>
            <a:ext cx="52108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/>
              <a:t>NİSAN: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Seçilen spor dalının öğrencilere </a:t>
            </a:r>
            <a:r>
              <a:rPr lang="tr-TR" dirty="0" err="1" smtClean="0"/>
              <a:t>tanıtılması,oynatılması</a:t>
            </a:r>
            <a:r>
              <a:rPr lang="tr-TR" dirty="0" smtClean="0"/>
              <a:t>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Oyun materyalinin tasarlanması,</a:t>
            </a:r>
            <a:endParaRPr lang="tr-TR" dirty="0"/>
          </a:p>
          <a:p>
            <a:r>
              <a:rPr lang="tr-TR" dirty="0" smtClean="0"/>
              <a:t>MAYIS</a:t>
            </a:r>
            <a:r>
              <a:rPr lang="tr-TR" dirty="0"/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Ortaklarla değerlendirme toplantısının yapılması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/>
              <a:t>Proje değerlendirme ürününün oluşturulması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tr-TR" dirty="0" smtClean="0"/>
              <a:t>Projede </a:t>
            </a:r>
            <a:r>
              <a:rPr lang="tr-TR" dirty="0"/>
              <a:t>çıkan ürünlerin gözlenmesi</a:t>
            </a:r>
          </a:p>
          <a:p>
            <a:endParaRPr lang="tr-T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53439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241</Words>
  <Application>Microsoft Office PowerPoint</Application>
  <PresentationFormat>Geniş ekran</PresentationFormat>
  <Paragraphs>45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PowerPoint Sunusu</vt:lpstr>
      <vt:lpstr>Proje Adı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ayhan</dc:creator>
  <cp:lastModifiedBy>Lenovo</cp:lastModifiedBy>
  <cp:revision>8</cp:revision>
  <dcterms:modified xsi:type="dcterms:W3CDTF">2021-12-29T18:39:00Z</dcterms:modified>
</cp:coreProperties>
</file>