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lvl="0">
      <a:defRPr lang="tr-T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422" y="1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67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511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732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512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028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489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301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187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909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075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93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837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-2147455"/>
            <a:ext cx="12192000" cy="685800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2294937" y="5671124"/>
            <a:ext cx="74126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 PAYLAŞIM SERİSİ 1</a:t>
            </a:r>
            <a:endParaRPr lang="tr-TR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539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-14354"/>
            <a:ext cx="12192000" cy="6858000"/>
          </a:xfrm>
        </p:spPr>
      </p:pic>
      <p:sp>
        <p:nvSpPr>
          <p:cNvPr id="7" name="object 5"/>
          <p:cNvSpPr txBox="1">
            <a:spLocks noGrp="1"/>
          </p:cNvSpPr>
          <p:nvPr>
            <p:ph type="title"/>
          </p:nvPr>
        </p:nvSpPr>
        <p:spPr>
          <a:xfrm>
            <a:off x="804073" y="993453"/>
            <a:ext cx="205156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b="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Proje Adı</a:t>
            </a:r>
            <a:endParaRPr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8" name="object 5"/>
          <p:cNvSpPr txBox="1">
            <a:spLocks/>
          </p:cNvSpPr>
          <p:nvPr/>
        </p:nvSpPr>
        <p:spPr>
          <a:xfrm>
            <a:off x="739418" y="1943252"/>
            <a:ext cx="3196342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Kısa Açıklama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9" name="object 5"/>
          <p:cNvSpPr txBox="1">
            <a:spLocks/>
          </p:cNvSpPr>
          <p:nvPr/>
        </p:nvSpPr>
        <p:spPr>
          <a:xfrm>
            <a:off x="739418" y="2760895"/>
            <a:ext cx="2332246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Yaş Grubu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10" name="object 5"/>
          <p:cNvSpPr txBox="1">
            <a:spLocks/>
          </p:cNvSpPr>
          <p:nvPr/>
        </p:nvSpPr>
        <p:spPr>
          <a:xfrm>
            <a:off x="804073" y="3562134"/>
            <a:ext cx="4499839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Katılabilecek Branşlar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863752" y="980728"/>
            <a:ext cx="45269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/>
              <a:t>RESFEBELERLE SİVAS</a:t>
            </a:r>
            <a:endParaRPr lang="tr-TR" sz="40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3935760" y="2836774"/>
            <a:ext cx="1824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/>
              <a:t>16 – 19 </a:t>
            </a:r>
            <a:endParaRPr lang="tr-TR" sz="40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3935760" y="1965127"/>
            <a:ext cx="8108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Özel </a:t>
            </a:r>
            <a:r>
              <a:rPr lang="tr-TR" b="1" dirty="0"/>
              <a:t>gereksinimi </a:t>
            </a:r>
            <a:r>
              <a:rPr lang="tr-TR" b="1" dirty="0" smtClean="0"/>
              <a:t>bireylerin (</a:t>
            </a:r>
            <a:r>
              <a:rPr lang="tr-TR" b="1" dirty="0" err="1" smtClean="0"/>
              <a:t>Kaynaştıma</a:t>
            </a:r>
            <a:r>
              <a:rPr lang="tr-TR" b="1" dirty="0" smtClean="0"/>
              <a:t> öğrencilerinin), </a:t>
            </a:r>
            <a:r>
              <a:rPr lang="tr-TR" b="1" dirty="0"/>
              <a:t>normal gelişim gösteren </a:t>
            </a:r>
            <a:endParaRPr lang="tr-TR" b="1" dirty="0" smtClean="0"/>
          </a:p>
          <a:p>
            <a:r>
              <a:rPr lang="tr-TR" b="1" dirty="0" smtClean="0"/>
              <a:t>akranlarıyla </a:t>
            </a:r>
            <a:r>
              <a:rPr lang="tr-TR" b="1" dirty="0"/>
              <a:t>takım içinde bulunduğu şehri kültürel </a:t>
            </a:r>
            <a:r>
              <a:rPr lang="tr-TR" b="1" dirty="0" smtClean="0"/>
              <a:t>olarak zeka oyunlarıyla tanıması.</a:t>
            </a:r>
            <a:endParaRPr lang="tr-TR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5519936" y="3657218"/>
            <a:ext cx="2963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/>
              <a:t>Tüm branşlar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61678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845" y="1825625"/>
            <a:ext cx="2008309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384"/>
            <a:ext cx="12192000" cy="6858000"/>
          </a:xfrm>
          <a:prstGeom prst="rect">
            <a:avLst/>
          </a:prstGeom>
        </p:spPr>
      </p:pic>
      <p:sp>
        <p:nvSpPr>
          <p:cNvPr id="5" name="object 5"/>
          <p:cNvSpPr txBox="1">
            <a:spLocks/>
          </p:cNvSpPr>
          <p:nvPr/>
        </p:nvSpPr>
        <p:spPr>
          <a:xfrm>
            <a:off x="737563" y="692696"/>
            <a:ext cx="710477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Proje Hedefleri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327258" y="1524848"/>
            <a:ext cx="105131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600" dirty="0"/>
              <a:t>Özel gereksinim bireylerde; dikkat, odaklanma, mantık yürütme, yaratıcılık ve analiz becerilerinin gelişimini desteklemek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600" dirty="0"/>
              <a:t>Özel gereksinimi bireylerin zeka oyunları aracılığıyla zihinsel becerileri harekete geçirmek.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600" dirty="0"/>
              <a:t>Özel gereksinim bireylerde, öğrenmede olumlu ortam oluşturup derse karşı motivasyonunu artmasını desteklemek.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600" dirty="0"/>
              <a:t>Özel gereksinim bireylerde, sosyal beceri gelişimlerinin desteklenerek, akranları ile iletişim becerilerini güçlendirmek.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600" dirty="0"/>
              <a:t> Özel gereksinim bireylerde takım olarak çalışma becerilerini geliştirmek.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600" dirty="0"/>
              <a:t>Özel gereksinim bireylerde , bulunduğu ili kültür olarak tanıyarak yaşadığı ortam ile ilgili farkındalık oluşturmak.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600" dirty="0"/>
              <a:t>Toplumsallaşma ve  sosyalleşme becerilerini geliştirmek.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600" dirty="0"/>
              <a:t> Normal gelişim gösteren bireylerde özel gereksinim bireylere karşı ön yargıların kalkmasını sağlamak.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600" dirty="0"/>
              <a:t> 16-19 yaş grubu projeye katılan öğrencilerde çevreye karşı duyarlılık gelişimini desteklemek. </a:t>
            </a:r>
          </a:p>
        </p:txBody>
      </p:sp>
    </p:spTree>
    <p:extLst>
      <p:ext uri="{BB962C8B-B14F-4D97-AF65-F5344CB8AC3E}">
        <p14:creationId xmlns:p14="http://schemas.microsoft.com/office/powerpoint/2010/main" val="365508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1014653" y="476672"/>
            <a:ext cx="710477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Beklenen Sonuçlar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081398" y="1196752"/>
            <a:ext cx="1063122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600" dirty="0"/>
              <a:t>Özel </a:t>
            </a:r>
            <a:r>
              <a:rPr lang="tr-TR" sz="1600" dirty="0" err="1"/>
              <a:t>gereksinimli</a:t>
            </a:r>
            <a:r>
              <a:rPr lang="tr-TR" sz="1600" dirty="0"/>
              <a:t> bireylerde; dikkat, odaklanma, mantık yürütme, yaratıcılık ve analiz becerilerinde gelişim göstermiş olacaklar.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600" dirty="0"/>
              <a:t>Özel </a:t>
            </a:r>
            <a:r>
              <a:rPr lang="tr-TR" sz="1600" dirty="0" err="1"/>
              <a:t>gereksinimli</a:t>
            </a:r>
            <a:r>
              <a:rPr lang="tr-TR" sz="1600" dirty="0"/>
              <a:t> bireylerin zeka oyunları aracılığıyla zihinsel becerileri güçlenecek.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600" dirty="0"/>
              <a:t>Özel gereksinim bireylerde, öğrenme becerileri gelişerek, derse karşı motivasyonunu artmış olacak.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600" dirty="0"/>
              <a:t>Özel </a:t>
            </a:r>
            <a:r>
              <a:rPr lang="tr-TR" sz="1600" dirty="0" err="1"/>
              <a:t>gereksinimli</a:t>
            </a:r>
            <a:r>
              <a:rPr lang="tr-TR" sz="1600" dirty="0"/>
              <a:t> bireylerde, sosyal beceri gelişimlerinin desteklendiği için sınıftaki  akranları ile iletişim becerileri gelişmiş olacak.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600" dirty="0"/>
              <a:t> Özel </a:t>
            </a:r>
            <a:r>
              <a:rPr lang="tr-TR" sz="1600" dirty="0" err="1"/>
              <a:t>gereksinimli</a:t>
            </a:r>
            <a:r>
              <a:rPr lang="tr-TR" sz="1600" dirty="0"/>
              <a:t> bireylerde takım olarak çalışma becerileri gelişmiş olacak.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600" dirty="0"/>
              <a:t>Özel </a:t>
            </a:r>
            <a:r>
              <a:rPr lang="tr-TR" sz="1600" dirty="0" err="1"/>
              <a:t>gereksinimli</a:t>
            </a:r>
            <a:r>
              <a:rPr lang="tr-TR" sz="1600" dirty="0"/>
              <a:t> bireylerde, bulunduğu ili kültür olarak tanıyarak yaşadığı ortam ile ilgili farkındalık oluşacak. Bu farkındalık ile sosyal becerilerinin yanında günlük yaşam becerileri de gelişmiş olacak.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600" dirty="0"/>
              <a:t> Normal gelişim gösteren bireyler, özel gereksinim bireyler ile takım çalışmalarında bulunarak  ön yargılarını kalkacak.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1600" dirty="0"/>
              <a:t> 16-19 yaş grubu projeye katılan öğrencilerde çevreye karşı duyarlılık gelişecek.</a:t>
            </a:r>
          </a:p>
        </p:txBody>
      </p:sp>
    </p:spTree>
    <p:extLst>
      <p:ext uri="{BB962C8B-B14F-4D97-AF65-F5344CB8AC3E}">
        <p14:creationId xmlns:p14="http://schemas.microsoft.com/office/powerpoint/2010/main" val="265416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623392" y="404664"/>
            <a:ext cx="7104773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40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Çalışma Takvimi ve Planlanan Etkinlikler</a:t>
            </a:r>
            <a:endParaRPr lang="tr-TR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490651"/>
              </p:ext>
            </p:extLst>
          </p:nvPr>
        </p:nvGraphicFramePr>
        <p:xfrm>
          <a:off x="911424" y="1124744"/>
          <a:ext cx="10441159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7125"/>
                <a:gridCol w="2456522"/>
                <a:gridCol w="2593937"/>
                <a:gridCol w="2183575"/>
              </a:tblGrid>
              <a:tr h="310267">
                <a:tc>
                  <a:txBody>
                    <a:bodyPr/>
                    <a:lstStyle/>
                    <a:p>
                      <a:r>
                        <a:rPr lang="tr-TR" sz="1600" u="sng" dirty="0" smtClean="0">
                          <a:solidFill>
                            <a:schemeClr val="tx1"/>
                          </a:solidFill>
                        </a:rPr>
                        <a:t>OCAK</a:t>
                      </a:r>
                      <a:endParaRPr lang="tr-TR" sz="16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u="sng" dirty="0" smtClean="0">
                          <a:solidFill>
                            <a:schemeClr val="tx1"/>
                          </a:solidFill>
                        </a:rPr>
                        <a:t>ŞUBAT</a:t>
                      </a:r>
                      <a:endParaRPr lang="tr-TR" sz="16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u="sng" dirty="0" smtClean="0">
                          <a:solidFill>
                            <a:schemeClr val="tx1"/>
                          </a:solidFill>
                        </a:rPr>
                        <a:t>MART</a:t>
                      </a:r>
                      <a:endParaRPr lang="tr-TR" sz="16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u="sng" dirty="0" smtClean="0">
                          <a:solidFill>
                            <a:schemeClr val="tx1"/>
                          </a:solidFill>
                        </a:rPr>
                        <a:t>NİSAN</a:t>
                      </a:r>
                      <a:endParaRPr lang="tr-TR" sz="16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900315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Öğretmen tanışma </a:t>
                      </a:r>
                      <a:r>
                        <a:rPr lang="tr-TR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webinari</a:t>
                      </a:r>
                      <a:endParaRPr lang="tr-TR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Çalışma planının belirlenmesi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Görev Dağılımın yapılması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tr-TR" sz="1200" b="1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İlimizdeki liseler, okullarda </a:t>
                      </a:r>
                      <a:r>
                        <a:rPr lang="tr-TR" sz="1200" b="1" u="non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resfebenin</a:t>
                      </a:r>
                      <a:r>
                        <a:rPr lang="tr-TR" sz="1200" b="1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yaygınlaştırılması ve yürütülmesi için ortakların bölgelerde  koordinatör öğretmen olarak  eğitim vermesi</a:t>
                      </a: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Poster ve Logo Çalışması ve Anketlerinin yapılması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Veli izin belgesinin hazırlanması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Okul tanıtımı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Öğrenci Tanışma </a:t>
                      </a:r>
                      <a:r>
                        <a:rPr lang="tr-TR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Webinari</a:t>
                      </a:r>
                      <a:endParaRPr lang="tr-TR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Karışık takımların oluşturulması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 Ön Test Çalışması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tr-TR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Resfebe</a:t>
                      </a: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oyunun  </a:t>
                      </a: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öğretmenlere  eğitiminin verilmesi 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Bölgelerde görevlendirilen koordinatör öğretmenlerin ilde</a:t>
                      </a:r>
                      <a:r>
                        <a:rPr lang="tr-T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bulunan okullarda</a:t>
                      </a: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resfebenin</a:t>
                      </a: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anlatımının ve yazımını öğretmesi.</a:t>
                      </a:r>
                    </a:p>
                    <a:p>
                      <a:endParaRPr lang="tr-TR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Öğrencilere, derslere entegre olarak, </a:t>
                      </a: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Sivas ilinin kültürel ve doğal güzelliklerinin anlatılması</a:t>
                      </a: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Sivas ilinin kültürel öğelerinin </a:t>
                      </a:r>
                      <a:r>
                        <a:rPr lang="tr-TR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resfebelerle</a:t>
                      </a: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öğrenciler tarafından çizilmesi.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 okul içinde </a:t>
                      </a:r>
                      <a:r>
                        <a:rPr lang="tr-TR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resfebe</a:t>
                      </a: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kurulları tarafından, öğrencilerin </a:t>
                      </a: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çizdiği 10 </a:t>
                      </a:r>
                      <a:r>
                        <a:rPr lang="tr-TR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resfebenin</a:t>
                      </a: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seçilmesi.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Öğrenciler tarafından oluşturulan </a:t>
                      </a:r>
                      <a:r>
                        <a:rPr lang="tr-TR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resfebelerin</a:t>
                      </a: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kitaplaştırılarak kamu kurum ve okullarında örnek teşkil etmesi için dağıtılması.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İl çapında,  Sivas kültürünü anlatan </a:t>
                      </a:r>
                      <a:r>
                        <a:rPr lang="tr-TR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resfebelerin</a:t>
                      </a: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yarışmasının hazırlanıp</a:t>
                      </a: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tüm kademelerde öğrencilerin yapacağı </a:t>
                      </a:r>
                      <a:r>
                        <a:rPr lang="tr-TR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resfebelerin</a:t>
                      </a: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derecelendirilmesi.</a:t>
                      </a:r>
                    </a:p>
                    <a:p>
                      <a:pPr marL="171450" lvl="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 son test çalışmalarının yapılması.</a:t>
                      </a:r>
                    </a:p>
                    <a:p>
                      <a:pPr marL="171450" lvl="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Öğretmen, veli, öğrenci anketlerinin hazırlanması.</a:t>
                      </a:r>
                    </a:p>
                    <a:p>
                      <a:pPr marL="171450" lvl="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Kalite etiket başvurusunun yapılması.</a:t>
                      </a:r>
                    </a:p>
                    <a:p>
                      <a:endParaRPr lang="tr-TR" sz="12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43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453</Words>
  <Application>Microsoft Office PowerPoint</Application>
  <PresentationFormat>Özel</PresentationFormat>
  <Paragraphs>55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Office Teması</vt:lpstr>
      <vt:lpstr> </vt:lpstr>
      <vt:lpstr>Proje Adı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Svs</cp:lastModifiedBy>
  <cp:revision>5</cp:revision>
  <dcterms:modified xsi:type="dcterms:W3CDTF">2021-12-29T07:25:12Z</dcterms:modified>
</cp:coreProperties>
</file>