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31.12.2021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31.12.2021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31.12.2021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3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31.12.2021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1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31.12.2021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2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31.12.2021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8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31.12.2021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0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31.12.2021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8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31.12.2021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0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31.12.2021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7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31.12.2021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3C81-BE3D-4471-B63D-B7C277E24337}" type="datetimeFigureOut">
              <a:rPr lang="tr-TR" smtClean="0"/>
              <a:t>31.12.2021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3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-2147455"/>
            <a:ext cx="121920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94937" y="5671124"/>
            <a:ext cx="7412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PAYLAŞIM SERİSİ 1</a:t>
            </a:r>
            <a:endParaRPr lang="tr-T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3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804073" y="373923"/>
            <a:ext cx="8028231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500" b="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Adı : </a:t>
            </a:r>
            <a:r>
              <a:rPr lang="tr-TR" sz="3500" b="0" spc="-225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Digital</a:t>
            </a:r>
            <a:r>
              <a:rPr lang="tr-TR" sz="3500" b="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tr-TR" sz="3500" spc="-225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M</a:t>
            </a:r>
            <a:r>
              <a:rPr lang="tr-TR" sz="3500" b="0" spc="-225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ath </a:t>
            </a:r>
            <a:endParaRPr sz="35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739418" y="1456269"/>
            <a:ext cx="10037102" cy="130548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Kısa Açıklama : </a:t>
            </a:r>
            <a:r>
              <a:rPr lang="tr-TR" sz="28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Projemizde öğrencilerimiz web 2.0 araçları kullanılarak matematik becerilerini ve ilgileri artırılması sağlanacaktır. Matematik dersi </a:t>
            </a:r>
            <a:r>
              <a:rPr lang="tr-TR" sz="2800" spc="-22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digital</a:t>
            </a:r>
            <a:r>
              <a:rPr lang="tr-TR" sz="28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ve görsel platforma taşınarak öğrenme </a:t>
            </a:r>
            <a:r>
              <a:rPr lang="tr-TR" sz="2800" spc="-22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metodları</a:t>
            </a:r>
            <a:r>
              <a:rPr lang="tr-TR" sz="28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geliştirilmeye çalışılacaktır.</a:t>
            </a:r>
            <a:endParaRPr lang="tr-T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739418" y="3440686"/>
            <a:ext cx="9821078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Yaş Grubu :  İlkokul öğrencileri. (7-10 yaş )</a:t>
            </a:r>
            <a:endParaRPr lang="tr-T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739418" y="4611325"/>
            <a:ext cx="9797083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Katılabilecek Branşlar:  İlkokul öğretmenleri</a:t>
            </a:r>
            <a:endParaRPr lang="tr-T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7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5" y="1825625"/>
            <a:ext cx="2008309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720216" y="889484"/>
            <a:ext cx="10903053" cy="349069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Hedefleri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1.Matematik dersinin ilgi çekici </a:t>
            </a: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ve eğlenceli hale </a:t>
            </a:r>
            <a:r>
              <a:rPr lang="tr-TR" sz="36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getirilmesi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2.Öğrencilerin matematik yetkinliklerinin artırılması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3.Matematik dersinin görsel ve işitsel materyallerle desteklenmesi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4.Web 2.0 araçlarının matematik dersine entegre edilmesi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5.Öğrencilerinin sayısal yeteneklerinin artırılması</a:t>
            </a:r>
            <a:endParaRPr lang="tr-TR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5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0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199456" y="576119"/>
            <a:ext cx="9185802" cy="390363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Beklenen Sonuçlar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6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Projemiz </a:t>
            </a:r>
            <a:r>
              <a:rPr lang="tr-TR" sz="36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sayesinde öğrencilerimizin matematiksel becerilerin artırılmasına yönelik yapacağımız etkinlikleri içeren kapsamlı bir albüm (</a:t>
            </a:r>
            <a:r>
              <a:rPr lang="tr-TR" sz="3600" spc="-22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ebook</a:t>
            </a:r>
            <a:r>
              <a:rPr lang="tr-TR" sz="36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) oluşturacağız. Öğrencilerimizin bu süreçte seviyelerine uygun web 2.0 araçlarını öğrenmelerini ve bu web 2.0 araçlarını matematik dersinde kullanabilmelerini sağlayacağız.</a:t>
            </a:r>
            <a:endParaRPr lang="tr-TR" sz="3600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1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755730" y="1826290"/>
            <a:ext cx="9804765" cy="22672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Çalışma Takvimi ve Planlanan Etkinlikler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2400" spc="-225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Projemiz </a:t>
            </a:r>
            <a:r>
              <a:rPr lang="tr-TR" sz="24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ilkokul </a:t>
            </a:r>
            <a:r>
              <a:rPr lang="tr-TR" sz="24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matematik kazanımları ile </a:t>
            </a:r>
            <a:r>
              <a:rPr lang="tr-TR" sz="24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uyumlu </a:t>
            </a:r>
            <a:r>
              <a:rPr lang="tr-TR" sz="24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olacak şekilde Şubat ayında başlanacak ve mayıs ayı içerisinde sonlandırılacaktır. Ocak ayı içerisinde projemizin hazırlık ve planlama çalışmaları yapılacaktır. Ortaklarımızla hazırladığımız proje planı çerçevesinde etkinlikler yapılacaktır.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2400" spc="-2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4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163</Words>
  <Application>Microsoft Office PowerPoint</Application>
  <PresentationFormat>Geniş ekran</PresentationFormat>
  <Paragraphs>16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Proje Adı : Digital Math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Sivas</dc:creator>
  <cp:lastModifiedBy>Hülya</cp:lastModifiedBy>
  <cp:revision>14</cp:revision>
  <dcterms:modified xsi:type="dcterms:W3CDTF">2021-12-31T11:16:31Z</dcterms:modified>
</cp:coreProperties>
</file>