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</a:t>
            </a:r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993453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943252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2760895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804073" y="3562134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375920" y="110944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 Black" panose="020B0A04020102020204" pitchFamily="34" charset="0"/>
              </a:rPr>
              <a:t>: DİLİN BAL, AĞACIN ÇİÇEK OLSUN</a:t>
            </a:r>
            <a:endParaRPr lang="tr-TR" b="1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69732" y="2171065"/>
            <a:ext cx="68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 Black" panose="020B0A04020102020204" pitchFamily="34" charset="0"/>
              </a:rPr>
              <a:t>: </a:t>
            </a:r>
            <a:r>
              <a:rPr lang="tr-TR" dirty="0">
                <a:latin typeface="Arial Black" panose="020B0A04020102020204" pitchFamily="34" charset="0"/>
              </a:rPr>
              <a:t>Öğrencilerimize, nezaket kurallarını, veli okul </a:t>
            </a:r>
            <a:r>
              <a:rPr lang="tr-TR" dirty="0" smtClean="0">
                <a:latin typeface="Arial Black" panose="020B0A04020102020204" pitchFamily="34" charset="0"/>
              </a:rPr>
              <a:t>  </a:t>
            </a:r>
          </a:p>
          <a:p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 smtClean="0">
                <a:latin typeface="Arial Black" panose="020B0A04020102020204" pitchFamily="34" charset="0"/>
              </a:rPr>
              <a:t> işbirliği ile,  </a:t>
            </a:r>
            <a:r>
              <a:rPr lang="tr-TR" dirty="0">
                <a:latin typeface="Arial Black" panose="020B0A04020102020204" pitchFamily="34" charset="0"/>
              </a:rPr>
              <a:t>eğlenceli bir şekilde öğretmek.</a:t>
            </a:r>
          </a:p>
          <a:p>
            <a:endParaRPr lang="tr-TR" b="1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69732" y="2952483"/>
            <a:ext cx="598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 Black" panose="020B0A04020102020204" pitchFamily="34" charset="0"/>
              </a:rPr>
              <a:t>: 4-6</a:t>
            </a:r>
            <a:endParaRPr lang="tr-TR" b="1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03912" y="3782772"/>
            <a:ext cx="598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 Black" panose="020B0A04020102020204" pitchFamily="34" charset="0"/>
              </a:rPr>
              <a:t>: Okul Öncesi</a:t>
            </a:r>
            <a:endParaRPr lang="tr-T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37563" y="84241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37562" y="1927722"/>
            <a:ext cx="10616238" cy="238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tr-TR" dirty="0">
                <a:latin typeface="Arial Black" panose="020B0A04020102020204" pitchFamily="34" charset="0"/>
              </a:rPr>
              <a:t>Bu projeyle, öğrencilerimizin nezaket sözcüklerini (lütfen, rica ederim, özür dilerim, merhaba, günaydın, iyi günler, hoşça kal, iyi akşamlar, efendim, hoş geldiniz, güle güle) eğlenceli bir şekilde öğrenmesini sağlamak.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14653" y="1690688"/>
            <a:ext cx="98618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tr-TR" sz="2000" dirty="0">
                <a:latin typeface="Arial Black" panose="020B0A04020102020204" pitchFamily="34" charset="0"/>
              </a:rPr>
              <a:t>Öğrencilerimiz bu proje ile nezaket sözcüklerini günlük hayatta kullanır hale gelecekler. Böylece sosyal ilişkilerinde bu sözcükleri kullanarak, iletişim becerilerini geliştirmiş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65272" y="1393376"/>
            <a:ext cx="11091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latin typeface="Arial Black" panose="020B0A04020102020204" pitchFamily="34" charset="0"/>
              </a:rPr>
              <a:t>Proje ile </a:t>
            </a:r>
            <a:r>
              <a:rPr lang="tr-TR" dirty="0" smtClean="0">
                <a:latin typeface="Arial Black" panose="020B0A04020102020204" pitchFamily="34" charset="0"/>
              </a:rPr>
              <a:t>4-6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latin typeface="Arial Black" panose="020B0A04020102020204" pitchFamily="34" charset="0"/>
              </a:rPr>
              <a:t>yaş aralığındaki öğrencilerimize nezaket sözcüklerini öğretmek için;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1.Projemizemiz </a:t>
            </a:r>
            <a:r>
              <a:rPr lang="tr-TR" dirty="0" smtClean="0">
                <a:latin typeface="Arial Black" panose="020B0A04020102020204" pitchFamily="34" charset="0"/>
              </a:rPr>
              <a:t>7 Mart 2022-11 Nisan </a:t>
            </a:r>
            <a:r>
              <a:rPr lang="tr-TR" dirty="0">
                <a:latin typeface="Arial Black" panose="020B0A04020102020204" pitchFamily="34" charset="0"/>
              </a:rPr>
              <a:t>2022 tarihleri arasında uygulanacaktır.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2.Projenin öğrenci ve velilere tanıtımı yapılacak ve broşürler hazırlanacaktır.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3.Nezaket sözcüklerinin tanıtımı için öğrencilerimizle çeşitli etkinlikler yapılacak.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4.Proje ile öğrencilerimiz her nezaket sözcüğü için kağıt çiçek modeli hazırlayacaklar.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5.Okulca üç boyutlu üzerine çiçeklerin asılabileceği ağaç yapılacak.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6.Nezaket sözcükleri için kesilen çiçekler eve velilere gönderilecek ve okulda bulundurulacak.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7.Her hafta bir nezaket sözcüğü işlenecek.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8-Öğrenci evde kullandığı nezaket sözcükleri için velisi ve okulda kullandığı nezaket sözcükleri için öğretmeni çiçeğinin üzerine gülen yüz yapacak, nezaket sözcüğünü yazacak ve ismini yazacak. Öğrenci bu çiçeğini ağaca asacak.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9-Uygulama süresi sonunda öğrencilerin çiçekleri sayılacak. </a:t>
            </a:r>
          </a:p>
          <a:p>
            <a:pPr algn="just"/>
            <a:r>
              <a:rPr lang="tr-TR" dirty="0">
                <a:latin typeface="Arial Black" panose="020B0A04020102020204" pitchFamily="34" charset="0"/>
              </a:rPr>
              <a:t>10-Projeye uygun olarak öğrencilere çeşitli hediyeler verilecek.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244</Words>
  <Application>Microsoft Office PowerPoint</Application>
  <PresentationFormat>Geniş ekran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Teması</vt:lpstr>
      <vt:lpstr>PowerPoint Sunusu</vt:lpstr>
      <vt:lpstr>Proje Adı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mustafa</cp:lastModifiedBy>
  <cp:revision>7</cp:revision>
  <dcterms:modified xsi:type="dcterms:W3CDTF">2022-02-24T12:05:35Z</dcterms:modified>
</cp:coreProperties>
</file>