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03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728255" y="334080"/>
            <a:ext cx="108732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</a:t>
            </a: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Adı: </a:t>
            </a:r>
            <a:r>
              <a:rPr lang="tr-TR" b="1" spc="-2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BU İLKBAHAR BİR BAŞKA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645748" y="279720"/>
            <a:ext cx="11202952" cy="38420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latin typeface="+mn-lt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latin typeface="+mn-lt"/>
                <a:cs typeface="Arial"/>
              </a:rPr>
              <a:t>Kısa Açıklama: </a:t>
            </a:r>
            <a:r>
              <a:rPr lang="tr-TR" sz="3200" b="1" dirty="0" smtClean="0">
                <a:latin typeface="+mn-lt"/>
              </a:rPr>
              <a:t>Öğrencilerin </a:t>
            </a:r>
            <a:r>
              <a:rPr lang="tr-TR" sz="3200" b="1" dirty="0">
                <a:latin typeface="+mn-lt"/>
              </a:rPr>
              <a:t>farklı etkinliklerle gözlem, inceleme, araştırma vb. yaparak ilkbahar mevsimini daha da eğlenceli geçirmelerini, İlkbahar mevsimini tanıtmalarını; ilkbahar mevsiminin başlamasıyla birlikte doğada meydana gelen değişiklikleri, çeşitli etkinliklerle yansıtmayı sağlamalarını amaçlamaktayız. </a:t>
            </a:r>
            <a:endParaRPr lang="tr-T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645747" y="1997640"/>
            <a:ext cx="5210810" cy="27597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</a:t>
            </a: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Grubu: </a:t>
            </a:r>
            <a:r>
              <a:rPr lang="tr-TR" b="1" spc="-225" dirty="0">
                <a:latin typeface="+mn-lt"/>
                <a:cs typeface="Arial"/>
              </a:rPr>
              <a:t>7</a:t>
            </a:r>
            <a:r>
              <a:rPr lang="tr-TR" b="1" spc="-225" dirty="0" smtClean="0">
                <a:latin typeface="+mn-lt"/>
                <a:cs typeface="Arial"/>
              </a:rPr>
              <a:t>-11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645747" y="3267999"/>
            <a:ext cx="10664270" cy="206979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</a:t>
            </a: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Branşlar: </a:t>
            </a:r>
            <a:r>
              <a:rPr lang="tr-TR" b="1" spc="-225" dirty="0" smtClean="0">
                <a:latin typeface="+mn-lt"/>
                <a:cs typeface="Arial"/>
              </a:rPr>
              <a:t>1.-2.-3.-4. Sınıf Öğretmenleri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22573" y="454656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3839" y="1027906"/>
            <a:ext cx="11704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*Teknolojik </a:t>
            </a:r>
            <a:r>
              <a:rPr lang="tr-TR" sz="2800" dirty="0"/>
              <a:t>araç gereçlerin gereksiz kullanımının önüne geçerek </a:t>
            </a:r>
            <a:r>
              <a:rPr lang="tr-TR" sz="2800" dirty="0" smtClean="0"/>
              <a:t>öğrencileri sanatsal </a:t>
            </a:r>
            <a:r>
              <a:rPr lang="tr-TR" sz="2800" dirty="0"/>
              <a:t>faaliyetlere </a:t>
            </a:r>
            <a:r>
              <a:rPr lang="tr-TR" sz="2800" dirty="0" smtClean="0"/>
              <a:t>ve </a:t>
            </a:r>
            <a:r>
              <a:rPr lang="tr-TR" sz="2800" dirty="0"/>
              <a:t>beceri geliştirmeye iten çalışmalara yöneltmek</a:t>
            </a:r>
            <a:r>
              <a:rPr lang="tr-TR" sz="2800" dirty="0" smtClean="0"/>
              <a:t>, bu </a:t>
            </a:r>
            <a:r>
              <a:rPr lang="tr-TR" sz="2800" dirty="0"/>
              <a:t>amaçlar sırasında dolaylı olarak da çevresel değişimlere dikkat çekmek </a:t>
            </a:r>
            <a:r>
              <a:rPr lang="tr-TR" sz="2800" dirty="0" smtClean="0"/>
              <a:t>için </a:t>
            </a:r>
            <a:r>
              <a:rPr lang="tr-TR" sz="2800" dirty="0"/>
              <a:t>sonbahar ve kış mevsimi temalı çalışmalar yapmayı amaçlamaktayız</a:t>
            </a:r>
            <a:r>
              <a:rPr lang="tr-TR" sz="2800" dirty="0" smtClean="0"/>
              <a:t>.</a:t>
            </a:r>
          </a:p>
          <a:p>
            <a:pPr algn="just"/>
            <a:r>
              <a:rPr lang="tr-TR" sz="2800" dirty="0" smtClean="0"/>
              <a:t>*</a:t>
            </a:r>
            <a:r>
              <a:rPr lang="tr-TR" sz="2800" dirty="0"/>
              <a:t>Öğrencilerin iş birliği yapma ve kendilerini ifade </a:t>
            </a:r>
            <a:r>
              <a:rPr lang="tr-TR" sz="2800" dirty="0" smtClean="0"/>
              <a:t>etme,</a:t>
            </a:r>
          </a:p>
          <a:p>
            <a:pPr algn="just"/>
            <a:r>
              <a:rPr lang="tr-TR" sz="2800" dirty="0" smtClean="0"/>
              <a:t>*Gözlem </a:t>
            </a:r>
            <a:r>
              <a:rPr lang="tr-TR" sz="2800" dirty="0"/>
              <a:t>yapma dolayısıyla yaparak yaşayarak kalıcı öğrenmeler gerçekleştirme</a:t>
            </a:r>
            <a:r>
              <a:rPr lang="tr-TR" sz="2800" dirty="0" smtClean="0"/>
              <a:t>,</a:t>
            </a:r>
          </a:p>
          <a:p>
            <a:pPr algn="just"/>
            <a:r>
              <a:rPr lang="tr-TR" sz="2800" dirty="0" smtClean="0"/>
              <a:t>*</a:t>
            </a:r>
            <a:r>
              <a:rPr lang="tr-TR" sz="2800" dirty="0" smtClean="0"/>
              <a:t>İl</a:t>
            </a:r>
            <a:r>
              <a:rPr lang="tr-TR" sz="2800" dirty="0" smtClean="0"/>
              <a:t>kbahar </a:t>
            </a:r>
            <a:r>
              <a:rPr lang="tr-TR" sz="2800" dirty="0"/>
              <a:t>mevsiminin özelliklerini kavrama</a:t>
            </a:r>
            <a:r>
              <a:rPr lang="tr-TR" sz="2800" dirty="0" smtClean="0"/>
              <a:t>,</a:t>
            </a:r>
          </a:p>
          <a:p>
            <a:pPr algn="just"/>
            <a:r>
              <a:rPr lang="tr-TR" sz="2800" dirty="0" smtClean="0"/>
              <a:t>*</a:t>
            </a:r>
            <a:r>
              <a:rPr lang="tr-TR" sz="2800" dirty="0"/>
              <a:t>Öğrencilerin öz güvenlerini artırarak kendilerini yaratıcı yollarla ifade etme becerilerini ortaya çıkarmak gibi birçok beceriyi öğrencilere kazandırmayı hedefliyoruz.</a:t>
            </a: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838200" y="337974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9836" y="1027906"/>
            <a:ext cx="1169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*</a:t>
            </a:r>
            <a:r>
              <a:rPr lang="tr-TR" sz="2800" dirty="0" smtClean="0"/>
              <a:t>Öğrenmeleri </a:t>
            </a:r>
            <a:r>
              <a:rPr lang="tr-TR" sz="2800" dirty="0"/>
              <a:t>eğlenceli hale getirmek</a:t>
            </a:r>
            <a:r>
              <a:rPr lang="tr-TR" sz="2800" dirty="0" smtClean="0"/>
              <a:t>,</a:t>
            </a:r>
          </a:p>
          <a:p>
            <a:pPr algn="just"/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*Teknolojik araç gereçlerin gereksiz kullanımının önüne geçerek çocukları sanatsal faaliyetlere yönlendirmek</a:t>
            </a:r>
            <a:r>
              <a:rPr lang="tr-TR" sz="2800" dirty="0" smtClean="0"/>
              <a:t>.</a:t>
            </a:r>
          </a:p>
          <a:p>
            <a:pPr algn="just"/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*Yetenek keşfi ve becerilerin geliştirilmesine yönelik çalışmalar yapmak</a:t>
            </a:r>
            <a:r>
              <a:rPr lang="tr-TR" sz="2800" dirty="0" smtClean="0"/>
              <a:t>.</a:t>
            </a:r>
          </a:p>
          <a:p>
            <a:pPr algn="just"/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*Çevresel değişimlere dikkat çekmek ve çevre duyarlılığını kazandırmak.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* Problem çözme becerisini geliştirmek</a:t>
            </a: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7923" y="1690688"/>
            <a:ext cx="110421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*Şubat </a:t>
            </a:r>
            <a:r>
              <a:rPr lang="tr-TR" sz="2800" dirty="0"/>
              <a:t>ayında tanışma, planlama gibi etkinliklerle projemize başlayıp </a:t>
            </a:r>
            <a:r>
              <a:rPr lang="tr-TR" sz="2800" dirty="0" smtClean="0"/>
              <a:t>mayıs </a:t>
            </a:r>
            <a:r>
              <a:rPr lang="tr-TR" sz="2800" dirty="0"/>
              <a:t>başında projemizi tamamlamayı hedefliyoruz. </a:t>
            </a:r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r>
              <a:rPr lang="tr-TR" sz="2800" dirty="0"/>
              <a:t>*</a:t>
            </a:r>
            <a:r>
              <a:rPr lang="tr-TR" sz="2800" dirty="0" smtClean="0"/>
              <a:t>Çalışma </a:t>
            </a:r>
            <a:r>
              <a:rPr lang="tr-TR" sz="2800" dirty="0"/>
              <a:t>planlamamız yine ortaklarımızla yapacağımız toplantıda belirlenecek plana göre olacaktır. Ana hat olarak her ay belirlediğimiz başlıklar altında etkinlikler yapmayı planlıyoruz. </a:t>
            </a:r>
            <a:r>
              <a:rPr lang="tr-TR" sz="2800" dirty="0" smtClean="0"/>
              <a:t>İlkbahar mevsimini olabildiğince tüm derslerimize entegre ederek etkinlikler tasarlayacağız.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218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Adı: BU İLKBAHAR BİR BAŞKA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TOSHIBA-PC</dc:creator>
  <cp:lastModifiedBy>Microsoft hesabı</cp:lastModifiedBy>
  <cp:revision>6</cp:revision>
  <dcterms:modified xsi:type="dcterms:W3CDTF">2022-02-24T13:42:26Z</dcterms:modified>
</cp:coreProperties>
</file>