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2238C-B2A9-4E6B-9AC3-0D95999EB90A}" type="datetimeFigureOut">
              <a:rPr lang="tr-TR" smtClean="0"/>
              <a:t>23.2.2022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07237-1969-4A68-B491-BAD31FE0D53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07237-1969-4A68-B491-BAD31FE0D539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76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51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973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651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02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248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530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518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909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2075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29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pPr/>
              <a:t>23.2.2022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36" y="-1785926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</a:t>
            </a:r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3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62180" y="0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2" y="993453"/>
            <a:ext cx="8006572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</a:t>
            </a:r>
            <a:r>
              <a:rPr lang="tr-TR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Adı: </a:t>
            </a:r>
            <a:r>
              <a:rPr lang="tr-TR" sz="3600" spc="-22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Cosmic</a:t>
            </a: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tr-TR" sz="3600" spc="-22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Discoveries</a:t>
            </a: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/>
            </a:r>
            <a:b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</a:b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Açıklama:</a:t>
            </a:r>
            <a:r>
              <a:rPr lang="tr-TR" sz="24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 yaşadığımız dünya ile ilgili dikkatlerini çekmeyi ve bu konuda onlara ilham kaynağı olmayı planlıyoruz. 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739418" y="2760895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Grubu:</a:t>
            </a:r>
            <a:r>
              <a:rPr lang="tr-TR" sz="40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3-8</a:t>
            </a:r>
            <a:endParaRPr lang="tr-T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804073" y="3562134"/>
            <a:ext cx="5210810" cy="11823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Branşlar: </a:t>
            </a:r>
            <a:r>
              <a:rPr lang="tr-TR" sz="32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Okulöncesi,İlkokul 1. ve 2. Sınıf</a:t>
            </a:r>
            <a:endParaRPr lang="tr-T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78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1023902" y="928670"/>
            <a:ext cx="10882346" cy="39061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1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</a:t>
            </a: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Hedefleri</a:t>
            </a: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 duygusal, zihinsel ve hayal gücü gelişimini desteklemek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 yaşadığı </a:t>
            </a: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dünya hakkında gerçek bilgiler edinmesini sağlamak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Dünyanın iç yapısını ve katmanlarını anlamak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Volkanların oluşumu ve kozmik konularla ilgilenmelerini sağlamak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 dünyadaki </a:t>
            </a: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farklı kara ve su yüzeylerinin isimlerini ve özelliklerini öğrenmesini sağlamak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3100" spc="-22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Öğrencilerimizinfarklı</a:t>
            </a: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tr-TR" sz="31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ülkeler ve kültürler hakkında bilgi edinmesini sağlamak</a:t>
            </a:r>
            <a:endParaRPr lang="tr-TR" sz="3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08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48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014654" y="569369"/>
            <a:ext cx="8581808" cy="424475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7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</a:t>
            </a:r>
            <a:r>
              <a:rPr lang="tr-TR" sz="27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Sonuçlar: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27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 duygusal, zihinsel ve hayal gücü gelişimini artırmak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27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 yaşadığı dünya hakkında gerçek bilgiler edinmesini sağlamak.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27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 dünyanın iç yapısını ve katmanlarını tanıması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27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 volkanların oluşumu ve kozmik konulara ilgisinin artması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27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 dünyadaki farklı kara ve su yüzeylerinin isimlerini ve özelliklerini öğrenmesi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tr-TR" sz="27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Öğrencilerimizin farklı ülkeler ve kültürler hakkında bilgi sahibi olmasını sağlamak</a:t>
            </a:r>
            <a:endParaRPr lang="tr-TR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16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023902" y="1071546"/>
            <a:ext cx="8715436" cy="348557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</a:t>
            </a: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Etkinlikler: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Projemiz ortalama 2,5 ay sürecektir. Ortak okullarımız ve öğrencilerimizle konularımız hakkında düzenli olarak </a:t>
            </a:r>
            <a:r>
              <a:rPr lang="tr-TR" sz="2800" spc="-22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webinarlar</a:t>
            </a: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yapılacak </a:t>
            </a: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ve alınan kararlar doğrultusunda etkinlikler hayata geçirilecektir. Bu süreçte ortak ve işbirlikçi çalışmalar yapılacak, karma ülke okul takımları oluşturulacak ve öğrenci </a:t>
            </a:r>
            <a:r>
              <a:rPr lang="tr-TR" sz="2800" spc="-22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webinarlı</a:t>
            </a: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düzenlenecektir. Proje ortakları ile birlikte yaygınlaştırma çalışmaları yapılacak ve proje sonunda geri bildirim yapılacaktır.</a:t>
            </a:r>
            <a:endParaRPr lang="tr-TR" sz="2800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3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195</Words>
  <Application>Microsoft Office PowerPoint</Application>
  <PresentationFormat>Özel</PresentationFormat>
  <Paragraphs>21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Office Teması</vt:lpstr>
      <vt:lpstr>Slayt 1</vt:lpstr>
      <vt:lpstr>Proje Adı: Cosmic Discoveries Kısa Açıklama:Öğrencilerimizin yaşadığımız dünya ile ilgili dikkatlerini çekmeyi ve bu konuda onlara ilham kaynağı olmayı planlıyoruz. </vt:lpstr>
      <vt:lpstr>Slayt 3</vt:lpstr>
      <vt:lpstr>Slayt 4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userd</dc:creator>
  <cp:lastModifiedBy>userd</cp:lastModifiedBy>
  <cp:revision>3</cp:revision>
  <dcterms:modified xsi:type="dcterms:W3CDTF">2022-02-23T21:04:01Z</dcterms:modified>
</cp:coreProperties>
</file>