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2" y="993453"/>
            <a:ext cx="96844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Adı: </a:t>
            </a:r>
            <a:r>
              <a:rPr lang="tr-TR" b="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Geleneksel Çocuk Oyunları</a:t>
            </a:r>
            <a:endParaRPr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-810065"/>
            <a:ext cx="10973206" cy="619656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</a:t>
            </a: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: </a:t>
            </a:r>
            <a:r>
              <a:rPr lang="tr-TR" b="1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lang="tr-TR" b="1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nutulmaya </a:t>
            </a:r>
            <a:r>
              <a:rPr lang="tr-TR" b="1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yüz tutmuş geleneksel çocuk oyunlarımız tekrar mahallelerde</a:t>
            </a:r>
            <a:r>
              <a:rPr lang="tr-TR" b="1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okullarda </a:t>
            </a:r>
            <a:r>
              <a:rPr lang="tr-TR" b="1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hayat bulacak</a:t>
            </a:r>
            <a:r>
              <a:rPr lang="tr-TR" b="1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</a:t>
            </a:r>
            <a:endParaRPr lang="tr-TR" b="1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804072" y="778131"/>
            <a:ext cx="5146156" cy="344966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Grubu: </a:t>
            </a:r>
            <a:r>
              <a:rPr lang="tr-TR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7-11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773055" y="3753182"/>
            <a:ext cx="10579529" cy="13798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 </a:t>
            </a:r>
            <a:r>
              <a:rPr lang="tr-TR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Sınıf Öğretmenleri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84241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0476" y="1509925"/>
            <a:ext cx="10831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Ekran bağımlısı olmayan 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üreten, yetiştiren, problem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çözen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eğlenerek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öğrenen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öğrenirken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işbirliğine 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yapan, dayanışma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içinde çalışan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bedensel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özelliklerinin farkına varan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sağlığına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dikkat eden bireyler yetiştirmeyi hedefliyoruz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Bu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projeyle birlikte çocuklar geleneksel oyunlarımızı öğrenecekler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Okulda, parkta, bahçede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bu oyunları oynarken sorumluluk 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alma, liderlik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yapma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bir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grubun parçası olma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aynı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hedef için çabalama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problem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çözme gibi beceriler kazanacaklar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Aynı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zamanda akranları ile iletişime ve etkileşime giren çocuklar kendilerini daha iyi ifade edecekler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Oyunların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sadece kazanma amacı taşımadığının farkına varacaklar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Sağlıklı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bir vücut ile oyunlar arasında nasıl bir ilişki olduğunu kavrayacaklar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Geleneksel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oyunları oynarken büyükleriyle geçmişe yolculuk yapacaklar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Her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hangi bir oyuncağa, teknolojik alete ihtiyaç duymadan da güzel oyunlar oynayabileceklerini keşfedecekler.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72099" y="1690688"/>
            <a:ext cx="100498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Herkese açık bir nihai bir ürün ortaya koymayı hedefliyoruz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Projemizin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sonucunda geleneksel oyunlarımız tekrar mahalle aralarında oynanır hale gelecek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Çocuklarımızın zihinsel, bedensel, sanatsal, görsel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yetenekleri gelişecek. Projeyi yaparken velilerimizde çocuklarımıza destek olarak geçmişte bu oyunları oynarken yaşadıkları tecrübeleri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anıları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onlarla paylaşacaklar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Çocuklarımız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araçları sayesinde de teknolojiyi etkili ve verimli kullanmayı öğrenecekler.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69932" y="1628800"/>
            <a:ext cx="10294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Ortak okullarımızla birlikte video konferans yoluyla toplantı yaparak görev dağılımı yapacağız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Projemiz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şubat ayında başlayıp Nisan ayının sonunda sona erecek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Bu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süreçte tüm proje ortaklarımızla birlikte nitelikli bir plan içinde çalışmalar yürüteceğiz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Geleneksel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oyunlarımızdan belirlediklerimizi en ince ayrıntısına kadar öğrencilerimize öğreteceğiz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Farklı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okullardan öğrenciler ile ekipler kuracağız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Web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2.0 araçlarının tanıtımı ve öğretilmesine yönelik video konferans düzenleyeceğiz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Öğrencilerimiz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geleneksel oyunlarla ilgili araştırma yapacaklar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Büyüklerinden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yardım alacaklar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Büyüklerimizde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bu sayede eskiden oynadıkları oyunları yeni kuşağa 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anlatacaklar. Yaptığımız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etkinleri kurallar dahilinde sayfalarımızda paylaşacağız</a:t>
            </a:r>
            <a:r>
              <a:rPr lang="tr-TR" sz="2400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Etkinlikleri </a:t>
            </a:r>
            <a:r>
              <a:rPr lang="tr-TR" sz="24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sosyal medya yoluyla yaygınlaştıracağız.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332</Words>
  <Application>Microsoft Office PowerPoint</Application>
  <PresentationFormat>Geniş ekran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Adı: Geleneksel Çocuk Oyunları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Microsoft hesabı</cp:lastModifiedBy>
  <cp:revision>5</cp:revision>
  <dcterms:modified xsi:type="dcterms:W3CDTF">2022-02-23T19:20:44Z</dcterms:modified>
</cp:coreProperties>
</file>