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lvl="0">
      <a:defRPr lang="tr-TR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44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67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511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732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5123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028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489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301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187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909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0756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293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83C81-BE3D-4471-B63D-B7C277E24337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837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-2147455"/>
            <a:ext cx="12192000" cy="685800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2294937" y="5671124"/>
            <a:ext cx="74126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 PAYLAŞIM SERİSİ </a:t>
            </a:r>
            <a:r>
              <a:rPr lang="tr-TR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tr-TR" sz="5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539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object 5"/>
          <p:cNvSpPr txBox="1">
            <a:spLocks noGrp="1"/>
          </p:cNvSpPr>
          <p:nvPr>
            <p:ph type="title"/>
          </p:nvPr>
        </p:nvSpPr>
        <p:spPr>
          <a:xfrm>
            <a:off x="804073" y="993453"/>
            <a:ext cx="521081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b="0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Proje </a:t>
            </a:r>
            <a:r>
              <a:rPr lang="tr-TR" b="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Adı:</a:t>
            </a:r>
            <a:endParaRPr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8" name="object 5"/>
          <p:cNvSpPr txBox="1">
            <a:spLocks/>
          </p:cNvSpPr>
          <p:nvPr/>
        </p:nvSpPr>
        <p:spPr>
          <a:xfrm>
            <a:off x="739418" y="1943252"/>
            <a:ext cx="5210810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Kısa Açıklama:</a:t>
            </a:r>
            <a:endParaRPr lang="tr-T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9" name="object 5"/>
          <p:cNvSpPr txBox="1">
            <a:spLocks/>
          </p:cNvSpPr>
          <p:nvPr/>
        </p:nvSpPr>
        <p:spPr>
          <a:xfrm>
            <a:off x="769949" y="2561225"/>
            <a:ext cx="5210810" cy="206979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tr-TR" spc="-22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tr-TR" spc="-225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Yaş Grubu:</a:t>
            </a:r>
            <a:endParaRPr lang="tr-T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10" name="object 5"/>
          <p:cNvSpPr txBox="1">
            <a:spLocks/>
          </p:cNvSpPr>
          <p:nvPr/>
        </p:nvSpPr>
        <p:spPr>
          <a:xfrm>
            <a:off x="706963" y="2561225"/>
            <a:ext cx="5210810" cy="275973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tr-TR" spc="-22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tr-TR" spc="-225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tr-TR" spc="-22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Katılabilecek Branşlar:</a:t>
            </a:r>
            <a:endParaRPr lang="tr-T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2927648" y="1076809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SECOND SPRING OF RECYCLING</a:t>
            </a:r>
            <a:endParaRPr lang="tr-TR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503712" y="2033487"/>
            <a:ext cx="83652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3200" b="1" dirty="0" smtClean="0"/>
              <a:t> Çevre </a:t>
            </a:r>
            <a:r>
              <a:rPr lang="tr-TR" sz="3200" b="1" dirty="0"/>
              <a:t>kirliliğine sebep olan geri dönüştürülebilir malzemeleri kullanarak öğrencilerde çevre bilinci farkındalığını oluşturmayı barındıran bir projedir.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3208595" y="3160922"/>
            <a:ext cx="140002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800" dirty="0" smtClean="0"/>
          </a:p>
          <a:p>
            <a:endParaRPr lang="tr-TR" sz="3200" b="1" dirty="0" smtClean="0"/>
          </a:p>
          <a:p>
            <a:r>
              <a:rPr lang="tr-TR" sz="3200" b="1" dirty="0" smtClean="0"/>
              <a:t>9-12</a:t>
            </a:r>
            <a:endParaRPr lang="tr-TR" sz="32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5087888" y="4771475"/>
            <a:ext cx="7104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 smtClean="0"/>
              <a:t>İngilize</a:t>
            </a:r>
            <a:r>
              <a:rPr lang="tr-TR" sz="3200" b="1" dirty="0" smtClean="0"/>
              <a:t>, Fen Bilimleri, Türkçe</a:t>
            </a:r>
            <a:r>
              <a:rPr lang="tr-TR" sz="3200" b="1" dirty="0" smtClean="0"/>
              <a:t>, Sosyal B.</a:t>
            </a:r>
            <a:endParaRPr lang="tr-TR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61678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845" y="1825625"/>
            <a:ext cx="2008309" cy="4351338"/>
          </a:xfrm>
        </p:spPr>
      </p:pic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object 5"/>
          <p:cNvSpPr txBox="1">
            <a:spLocks/>
          </p:cNvSpPr>
          <p:nvPr/>
        </p:nvSpPr>
        <p:spPr>
          <a:xfrm>
            <a:off x="851814" y="419189"/>
            <a:ext cx="7104773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Proje Hedefleri</a:t>
            </a:r>
            <a:endParaRPr lang="tr-T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51384" y="1232551"/>
            <a:ext cx="113772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/>
              <a:t>*İşbirlikçi </a:t>
            </a:r>
            <a:r>
              <a:rPr lang="tr-TR" sz="2800" dirty="0"/>
              <a:t>hareket edebilme, sosyal ilişkiler geliştirmek.</a:t>
            </a:r>
          </a:p>
          <a:p>
            <a:pPr algn="just"/>
            <a:r>
              <a:rPr lang="tr-TR" sz="2800" dirty="0" smtClean="0"/>
              <a:t>*Teknoloji </a:t>
            </a:r>
            <a:r>
              <a:rPr lang="tr-TR" sz="2800" dirty="0"/>
              <a:t>kullanım becerisini geliştirmek.</a:t>
            </a:r>
          </a:p>
          <a:p>
            <a:pPr algn="just"/>
            <a:r>
              <a:rPr lang="tr-TR" sz="2800" dirty="0"/>
              <a:t>*</a:t>
            </a:r>
            <a:r>
              <a:rPr lang="tr-TR" sz="2800" dirty="0" smtClean="0"/>
              <a:t>Öğrencilerin </a:t>
            </a:r>
            <a:r>
              <a:rPr lang="tr-TR" sz="2800" dirty="0"/>
              <a:t>orijinal ürünler tasarlamasına yardımcı olmak</a:t>
            </a:r>
          </a:p>
          <a:p>
            <a:pPr algn="just"/>
            <a:r>
              <a:rPr lang="tr-TR" sz="2800" dirty="0"/>
              <a:t>*</a:t>
            </a:r>
            <a:r>
              <a:rPr lang="tr-TR" sz="2800" dirty="0" smtClean="0"/>
              <a:t>Çevre </a:t>
            </a:r>
            <a:r>
              <a:rPr lang="tr-TR" sz="2800" dirty="0"/>
              <a:t>bilinci oluşturmak.</a:t>
            </a:r>
          </a:p>
          <a:p>
            <a:pPr algn="just"/>
            <a:r>
              <a:rPr lang="tr-TR" sz="2800" dirty="0"/>
              <a:t>*</a:t>
            </a:r>
            <a:r>
              <a:rPr lang="tr-TR" sz="2800" dirty="0" smtClean="0"/>
              <a:t> </a:t>
            </a:r>
            <a:r>
              <a:rPr lang="tr-TR" sz="2800" dirty="0"/>
              <a:t>Atığın geri dönüşümü ile ilgili fikirlerini günlük hayatında kullanarak, geri dönüşümünün sürdürebilir olduğunu kavratmak.</a:t>
            </a:r>
          </a:p>
          <a:p>
            <a:pPr algn="just"/>
            <a:r>
              <a:rPr lang="tr-TR" sz="2800" dirty="0"/>
              <a:t>*</a:t>
            </a:r>
            <a:r>
              <a:rPr lang="tr-TR" sz="2800" dirty="0" smtClean="0"/>
              <a:t>Geri </a:t>
            </a:r>
            <a:r>
              <a:rPr lang="tr-TR" sz="2800" dirty="0"/>
              <a:t>dönüşümün ne olduğunu öğretmek.</a:t>
            </a:r>
          </a:p>
          <a:p>
            <a:pPr algn="just"/>
            <a:r>
              <a:rPr lang="tr-TR" sz="2800" dirty="0"/>
              <a:t>*</a:t>
            </a:r>
            <a:r>
              <a:rPr lang="tr-TR" sz="2800" dirty="0" smtClean="0"/>
              <a:t>Atık </a:t>
            </a:r>
            <a:r>
              <a:rPr lang="tr-TR" sz="2800" dirty="0"/>
              <a:t>çöp miktarını azaltmak.</a:t>
            </a:r>
          </a:p>
          <a:p>
            <a:pPr algn="just"/>
            <a:r>
              <a:rPr lang="tr-TR" sz="2800" dirty="0"/>
              <a:t>*</a:t>
            </a:r>
            <a:r>
              <a:rPr lang="tr-TR" sz="2800" dirty="0" smtClean="0"/>
              <a:t> </a:t>
            </a:r>
            <a:r>
              <a:rPr lang="tr-TR" sz="2800" dirty="0"/>
              <a:t>Var olan kaynakların sonsuz değil sınırlı olduğunu farkına vardırmak.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508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bject 5"/>
          <p:cNvSpPr txBox="1">
            <a:spLocks/>
          </p:cNvSpPr>
          <p:nvPr/>
        </p:nvSpPr>
        <p:spPr>
          <a:xfrm>
            <a:off x="1014654" y="569369"/>
            <a:ext cx="7104773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Beklenen Sonuçlar</a:t>
            </a:r>
            <a:endParaRPr lang="tr-T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934799" y="1332020"/>
            <a:ext cx="968985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/>
              <a:t>*Çevresini iyi analiz edebilen, günün bize miras geleceğin ise  miras bırakılacağını kavrayan bilinçli bir birey olma yolunda ilerlemelerine adım atmaları sağlanmış olacaktır.</a:t>
            </a:r>
          </a:p>
          <a:p>
            <a:pPr algn="just"/>
            <a:r>
              <a:rPr lang="tr-TR" sz="2800" dirty="0" smtClean="0"/>
              <a:t>*Geri dönüşümün ne olduğunu bilecek ve açıklayabilecektir.</a:t>
            </a:r>
          </a:p>
          <a:p>
            <a:pPr algn="just"/>
            <a:r>
              <a:rPr lang="tr-TR" sz="2800" dirty="0" smtClean="0"/>
              <a:t>*Hedef dildeki 4 temel becerisi gelişecektir.</a:t>
            </a:r>
          </a:p>
          <a:p>
            <a:pPr algn="just"/>
            <a:r>
              <a:rPr lang="tr-TR" sz="2800" dirty="0" smtClean="0"/>
              <a:t>*Tasarım becerisi gelişecektir.</a:t>
            </a:r>
          </a:p>
          <a:p>
            <a:pPr algn="just"/>
            <a:r>
              <a:rPr lang="tr-TR" sz="2800" dirty="0" smtClean="0"/>
              <a:t>*Web 2.0 araçlarını tanıyıp kullanmaya başlayabilecektir.</a:t>
            </a:r>
          </a:p>
          <a:p>
            <a:pPr algn="just"/>
            <a:r>
              <a:rPr lang="tr-TR" sz="2800" dirty="0" smtClean="0"/>
              <a:t>*Akran iletişimi güçlenecektir.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416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bject 5"/>
          <p:cNvSpPr txBox="1">
            <a:spLocks/>
          </p:cNvSpPr>
          <p:nvPr/>
        </p:nvSpPr>
        <p:spPr>
          <a:xfrm>
            <a:off x="765272" y="565062"/>
            <a:ext cx="7104773" cy="62837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4000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Çalışma Takvimi ve Planlanan Etkinlikler</a:t>
            </a:r>
            <a:endParaRPr lang="tr-TR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838200" y="1412776"/>
            <a:ext cx="98663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*Projemiz </a:t>
            </a:r>
            <a:r>
              <a:rPr lang="tr-TR" sz="2800" dirty="0"/>
              <a:t>Mart  ayında başlayıp Nisan ayında sonlanacaktır. </a:t>
            </a:r>
            <a:r>
              <a:rPr lang="tr-TR" sz="2800" dirty="0" smtClean="0"/>
              <a:t>*Projemiz </a:t>
            </a:r>
            <a:r>
              <a:rPr lang="tr-TR" sz="2800" dirty="0"/>
              <a:t>2 ay sürecektir. Etkinlikler 10 gün ara ile yapılacaktır</a:t>
            </a:r>
            <a:r>
              <a:rPr lang="tr-TR" sz="2800" dirty="0" smtClean="0"/>
              <a:t>. *Proje süresi boyunca her 10 gün için bir geri dönüşüm etkinliği belirlenmiş olup, öğrencilerin malzemeler ile çalışmasına öncülük edilecektir.</a:t>
            </a:r>
          </a:p>
          <a:p>
            <a:r>
              <a:rPr lang="tr-TR" sz="2800" dirty="0" smtClean="0"/>
              <a:t>*Kağıt peçete rulolarından kukla yapımı,</a:t>
            </a:r>
          </a:p>
          <a:p>
            <a:r>
              <a:rPr lang="tr-TR" sz="2800" dirty="0" smtClean="0"/>
              <a:t>*Atık malzemelerden fotoğraf çerçevesi yapma,</a:t>
            </a:r>
          </a:p>
          <a:p>
            <a:r>
              <a:rPr lang="tr-TR" sz="2800" dirty="0" smtClean="0"/>
              <a:t>*Plastik kapaklardan oyun </a:t>
            </a:r>
            <a:r>
              <a:rPr lang="tr-TR" sz="2800" smtClean="0"/>
              <a:t>tasarımı </a:t>
            </a:r>
            <a:r>
              <a:rPr lang="tr-TR" sz="2800" smtClean="0"/>
              <a:t>vb.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5343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251</Words>
  <Application>Microsoft Office PowerPoint</Application>
  <PresentationFormat>Geniş ekran</PresentationFormat>
  <Paragraphs>37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Teması</vt:lpstr>
      <vt:lpstr>PowerPoint Sunusu</vt:lpstr>
      <vt:lpstr>Proje Adı: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HAVVA</dc:creator>
  <cp:lastModifiedBy>Microsoft hesabı</cp:lastModifiedBy>
  <cp:revision>8</cp:revision>
  <dcterms:modified xsi:type="dcterms:W3CDTF">2022-02-24T17:03:41Z</dcterms:modified>
</cp:coreProperties>
</file>